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7" autoAdjust="0"/>
    <p:restoredTop sz="94660"/>
  </p:normalViewPr>
  <p:slideViewPr>
    <p:cSldViewPr snapToGrid="0">
      <p:cViewPr>
        <p:scale>
          <a:sx n="106" d="100"/>
          <a:sy n="106" d="100"/>
        </p:scale>
        <p:origin x="111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8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1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8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ibtins.github.io/examples/arp-spoo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922" y="2119915"/>
            <a:ext cx="10158152" cy="1223963"/>
          </a:xfrm>
          <a:gradFill flip="none" rotWithShape="1">
            <a:gsLst>
              <a:gs pos="2000">
                <a:srgbClr val="83DCF1">
                  <a:shade val="30000"/>
                  <a:satMod val="115000"/>
                </a:srgbClr>
              </a:gs>
              <a:gs pos="44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>
            <a:no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Poisoning </a:t>
            </a:r>
            <a:r>
              <a:rPr lang="en-US" sz="6600" b="1" dirty="0" smtClean="0">
                <a:latin typeface="Rage Italic" panose="03070502040507070304" pitchFamily="66" charset="0"/>
              </a:rPr>
              <a:t>Whitworth’s </a:t>
            </a:r>
            <a:r>
              <a:rPr lang="en-US" sz="6600" b="1" dirty="0" smtClean="0">
                <a:latin typeface="Rage Italic" panose="03070502040507070304" pitchFamily="66" charset="0"/>
              </a:rPr>
              <a:t>Network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3418" y="3520524"/>
            <a:ext cx="3645159" cy="2422714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endParaRPr lang="en-US" sz="3600" b="1" dirty="0" smtClean="0">
              <a:solidFill>
                <a:schemeClr val="bg1"/>
              </a:solidFill>
              <a:latin typeface="Rage Italic" panose="03070502040507070304" pitchFamily="66" charset="0"/>
            </a:endParaRPr>
          </a:p>
          <a:p>
            <a:r>
              <a:rPr lang="en-US" sz="6700" dirty="0" smtClean="0">
                <a:solidFill>
                  <a:schemeClr val="bg1"/>
                </a:solidFill>
                <a:latin typeface="Rage Italic" panose="03070502040507070304" pitchFamily="66" charset="0"/>
              </a:rPr>
              <a:t>Team VAM</a:t>
            </a:r>
          </a:p>
          <a:p>
            <a:r>
              <a:rPr lang="en-US" sz="38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Vina</a:t>
            </a:r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Andrew Hutson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McKenna Galle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17FA  CS313 Networks</a:t>
            </a:r>
            <a:endParaRPr lang="en-US" sz="3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563" y="6119884"/>
            <a:ext cx="9804867" cy="251099"/>
          </a:xfrm>
          <a:prstGeom prst="rect">
            <a:avLst/>
          </a:prstGeo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DISCLAIMER: We did not poison any public network. No Whitworth networks were harmed in the making of this project.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1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9"/>
            <a:ext cx="11067016" cy="60471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7615" y="2798641"/>
            <a:ext cx="5761893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pi’s GET Response is blocking the victim’s request from being delivered to the router.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5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8"/>
            <a:ext cx="11082598" cy="604719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2845534"/>
            <a:ext cx="6137031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intercepting the GET Response and the HTML header is displayed.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5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660" b="20230"/>
          <a:stretch/>
        </p:blipFill>
        <p:spPr>
          <a:xfrm>
            <a:off x="703638" y="1813146"/>
            <a:ext cx="5990240" cy="35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117"/>
          <a:stretch/>
        </p:blipFill>
        <p:spPr>
          <a:xfrm>
            <a:off x="703637" y="1813146"/>
            <a:ext cx="6107471" cy="35932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73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820" y="767788"/>
            <a:ext cx="5602357" cy="99984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Further Research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649415"/>
            <a:ext cx="10515600" cy="2765547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Doing ARP poisoning using C++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Rerouting the victim’s hardware address and sending them to a user-made address: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http://libtins.github.io/examples/arp-spoof/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0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480178"/>
            <a:ext cx="4480034" cy="1157429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The </a:t>
            </a:r>
            <a:r>
              <a:rPr lang="en-US" sz="6600" b="1" dirty="0" smtClean="0">
                <a:latin typeface="Rage Italic" panose="03070502040507070304" pitchFamily="66" charset="0"/>
              </a:rPr>
              <a:t>End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64" y="2202872"/>
            <a:ext cx="10487994" cy="1853739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endParaRPr lang="en-US" sz="1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nice, generous criticism is appreciated, but not preferred.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Actually, 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criticism is frowned upon.</a:t>
            </a: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questions are welcomed, though still not preferred.</a:t>
            </a:r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4463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319" y="426568"/>
            <a:ext cx="5245359" cy="1183756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Our Inspiration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91880"/>
            <a:ext cx="10515600" cy="3956247"/>
          </a:xfrm>
          <a:solidFill>
            <a:schemeClr val="tx1"/>
          </a:solidFill>
        </p:spPr>
        <p:txBody>
          <a:bodyPr/>
          <a:lstStyle/>
          <a:p>
            <a:endParaRPr lang="en-US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Wanted to incorporate a raspberry pi into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networks.</a:t>
            </a: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our skills in using a different 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operating system.</a:t>
            </a:r>
            <a:endParaRPr lang="en-US" sz="2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Realized how impacting ARP poisoning can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be.</a:t>
            </a: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legal and ethical issues behind the poisoning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0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480178"/>
            <a:ext cx="4480034" cy="1148365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The Program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63" y="2202872"/>
            <a:ext cx="10661073" cy="3156779"/>
          </a:xfrm>
          <a:solidFill>
            <a:schemeClr val="tx1"/>
          </a:solidFill>
        </p:spPr>
        <p:txBody>
          <a:bodyPr/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uses a raspberry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Ubuntu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Raspberry pi joins the router’s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computer thinks that the pi is the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Re-routes the user to a website of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choice.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a re-routing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tool.</a:t>
            </a:r>
            <a:endParaRPr lang="en-US" sz="2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409" y="590412"/>
            <a:ext cx="3555181" cy="1106323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Challenges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11680"/>
            <a:ext cx="10515600" cy="404275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0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Due to ethical reasons, this project was carried out off campus and separate from Whitworth’s network.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and configuring the raspberry pi’s operating system.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Connecting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raspberry pi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the pi to re-route user to the poisoner’s website of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choice.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Working around HTTPS://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64" y="428495"/>
            <a:ext cx="4171122" cy="97175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66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Demonstration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206" y="2402413"/>
            <a:ext cx="5802426" cy="271075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6365" y="2425345"/>
            <a:ext cx="5181600" cy="266489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1200" dirty="0" smtClean="0"/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irst number series displays the gateway IP address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series displays the raspberry pi’s IP address</a:t>
            </a:r>
          </a:p>
        </p:txBody>
      </p:sp>
      <p:sp>
        <p:nvSpPr>
          <p:cNvPr id="7" name="Oval 6"/>
          <p:cNvSpPr/>
          <p:nvPr/>
        </p:nvSpPr>
        <p:spPr>
          <a:xfrm>
            <a:off x="2358885" y="3624702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8885" y="2560305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5281" y="2560305"/>
            <a:ext cx="357351" cy="14231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63558" y="3983421"/>
            <a:ext cx="780795" cy="7271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3" y="136477"/>
            <a:ext cx="6318913" cy="66118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8778" y="861236"/>
            <a:ext cx="3625779" cy="5241852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pictured: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gateway 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successfully connected to the raspberry pi.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victim’s computer is now listening to the responses outputted by the pi.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9278" y="308343"/>
            <a:ext cx="265814" cy="63476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9211" y="136477"/>
            <a:ext cx="2349797" cy="19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88" y="179262"/>
            <a:ext cx="6145835" cy="65303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2771" y="1147897"/>
            <a:ext cx="3678603" cy="47529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pictured: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listening to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packets.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no internet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50601" y="179262"/>
            <a:ext cx="3012708" cy="161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39903" y="419761"/>
            <a:ext cx="330926" cy="62092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7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774" r="7351"/>
          <a:stretch/>
        </p:blipFill>
        <p:spPr>
          <a:xfrm>
            <a:off x="510207" y="2179674"/>
            <a:ext cx="5539720" cy="27113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2428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physical addresses match!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the victim’s computer thinks the raspberry pi is the router.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displayed: all IP addresses on the network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43201" y="2328529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06997" y="3386468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33109" y="2402957"/>
            <a:ext cx="531628" cy="1350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5900" y="3753293"/>
            <a:ext cx="531628" cy="7655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7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80"/>
            <a:ext cx="11051837" cy="60471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1522" y="2224210"/>
            <a:ext cx="5525918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5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 GET commands are intercepted by the raspberry pi. </a:t>
            </a: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7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421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Rage Italic</vt:lpstr>
      <vt:lpstr>Office Theme</vt:lpstr>
      <vt:lpstr>Poisoning Whitworth’s Network</vt:lpstr>
      <vt:lpstr>Our Inspiration</vt:lpstr>
      <vt:lpstr>The Program</vt:lpstr>
      <vt:lpstr>Challenges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Research</vt:lpstr>
      <vt:lpstr>The End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Poisoning</dc:title>
  <dc:creator>Windows User</dc:creator>
  <cp:lastModifiedBy>Windows User</cp:lastModifiedBy>
  <cp:revision>28</cp:revision>
  <dcterms:created xsi:type="dcterms:W3CDTF">2017-12-10T01:16:39Z</dcterms:created>
  <dcterms:modified xsi:type="dcterms:W3CDTF">2017-12-12T01:54:32Z</dcterms:modified>
</cp:coreProperties>
</file>